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DMR-620EA0B380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