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Manuscript reference DMR-EE78EBBF87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Marginal Integrity of Contemporary Restorative Materials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A comparative in-vitro review</a:t>
            </a:r>
          </a:p>
          <a:p>
            <a:pPr>
              <a:defRPr sz="2000"/>
            </a:pPr>
            <a:r>
              <a:t>Dental Materials Paper Archive ·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Restorative longevity is governed by the material-substrate interface.</a:t>
            </a:r>
          </a:p>
          <a:p>
            <a:pPr>
              <a:defRPr sz="2000"/>
            </a:pPr>
            <a:r>
              <a:t>Thermal and mechanical cycling degrades marginal adaptation over time.</a:t>
            </a:r>
          </a:p>
          <a:p>
            <a:pPr>
              <a:defRPr sz="2000"/>
            </a:pPr>
            <a:r>
              <a:t>Surface treatments may redistribute interfacial stress.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Methods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12 x 2 x 2 mm specimens, wet-polished to 1200 grit.</a:t>
            </a:r>
          </a:p>
          <a:p>
            <a:pPr>
              <a:defRPr sz="2000"/>
            </a:pPr>
            <a:r>
              <a:t>10,000 thermocycles, 5-55 C, 30 s dwell.</a:t>
            </a:r>
          </a:p>
          <a:p>
            <a:pPr>
              <a:defRPr sz="2000"/>
            </a:pPr>
            <a:r>
              <a:t>Universal testing machine, 0.5 mm/min crosshead.</a:t>
            </a:r>
          </a:p>
          <a:p>
            <a:pPr>
              <a:defRPr sz="2000"/>
            </a:pPr>
            <a:r>
              <a:t>Two-way ANOVA with Tukey post-hoc.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Treated groups showed 5-40% improvement over control (p &lt; 0.05).</a:t>
            </a:r>
          </a:p>
          <a:p>
            <a:pPr>
              <a:defRPr sz="2000"/>
            </a:pPr>
            <a:r>
              <a:t>Weibull analysis indicated reduced flaw-population variability.</a:t>
            </a:r>
          </a:p>
          <a:p>
            <a:pPr>
              <a:defRPr sz="2000"/>
            </a:pPr>
            <a:r>
              <a:t>No specimens failed prematurely during cycling.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Discussion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Findings are consistent with a compliant interfacial interlayer.</a:t>
            </a:r>
          </a:p>
          <a:p>
            <a:pPr>
              <a:defRPr sz="2000"/>
            </a:pPr>
            <a:r>
              <a:t>Direct spectroscopic confirmation is outside the present scope.</a:t>
            </a:r>
          </a:p>
          <a:p>
            <a:pPr>
              <a:defRPr sz="2000"/>
            </a:pPr>
            <a:r>
              <a:t>Clinical evaluation would be required before practice change.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Surface treatment improved marginal integrity in vitro.</a:t>
            </a:r>
          </a:p>
          <a:p>
            <a:pPr>
              <a:defRPr sz="2000"/>
            </a:pPr>
            <a:r>
              <a:t>Effect size varied by material class.</a:t>
            </a:r>
          </a:p>
          <a:p>
            <a:pPr>
              <a:defRPr sz="2000"/>
            </a:pPr>
            <a:r>
              <a:t>Full dataset and per-specimen tables available in the archive.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