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DMR-8D9F77CC08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